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2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392DB-46D1-476D-9AF3-7328B405C7C2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67C2A-779E-4505-BB97-69A382F0C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67C2A-779E-4505-BB97-69A382F0CAC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CDB-4361-4871-B982-929EB90E923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9DA9-F1D7-4337-A737-CABB4B145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CDB-4361-4871-B982-929EB90E923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9DA9-F1D7-4337-A737-CABB4B145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CDB-4361-4871-B982-929EB90E923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9DA9-F1D7-4337-A737-CABB4B145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CDB-4361-4871-B982-929EB90E923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9DA9-F1D7-4337-A737-CABB4B145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CDB-4361-4871-B982-929EB90E923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9DA9-F1D7-4337-A737-CABB4B145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CDB-4361-4871-B982-929EB90E923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9DA9-F1D7-4337-A737-CABB4B145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CDB-4361-4871-B982-929EB90E923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9DA9-F1D7-4337-A737-CABB4B145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CDB-4361-4871-B982-929EB90E923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9DA9-F1D7-4337-A737-CABB4B145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CDB-4361-4871-B982-929EB90E923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9DA9-F1D7-4337-A737-CABB4B145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CDB-4361-4871-B982-929EB90E923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9DA9-F1D7-4337-A737-CABB4B145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CDB-4361-4871-B982-929EB90E923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9DA9-F1D7-4337-A737-CABB4B145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99CDB-4361-4871-B982-929EB90E923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9DA9-F1D7-4337-A737-CABB4B145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                                                   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590800"/>
          </a:xfrm>
        </p:spPr>
        <p:txBody>
          <a:bodyPr/>
          <a:lstStyle/>
          <a:p>
            <a:r>
              <a:rPr lang="en-US" dirty="0" smtClean="0"/>
              <a:t>								</a:t>
            </a:r>
            <a:r>
              <a:rPr lang="en-US" dirty="0" smtClean="0">
                <a:solidFill>
                  <a:srgbClr val="00B0F0"/>
                </a:solidFill>
              </a:rPr>
              <a:t>18/1/24/11</a:t>
            </a:r>
            <a:r>
              <a:rPr lang="en-US" dirty="0" smtClean="0"/>
              <a:t>			</a:t>
            </a:r>
          </a:p>
        </p:txBody>
      </p:sp>
      <p:sp>
        <p:nvSpPr>
          <p:cNvPr id="4" name="Rectangle 3"/>
          <p:cNvSpPr/>
          <p:nvPr/>
        </p:nvSpPr>
        <p:spPr>
          <a:xfrm>
            <a:off x="-1408282" y="2590800"/>
            <a:ext cx="105522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     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371600" y="2667000"/>
            <a:ext cx="129660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Emilees Animal Slide Show   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elwhite\Local Settings\Temporary Internet Files\Content.IE5\LVBUQ634\MP90017873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762000"/>
            <a:ext cx="7924800" cy="5867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most inportant thing I learnd is that a   zebra can live for   25 yaers but being protected 30years</a:t>
            </a:r>
            <a:r>
              <a:rPr lang="en-US" sz="3200" dirty="0" smtClean="0"/>
              <a:t>.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38200" y="2057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animal I researched hardly ever leaves it’s herd.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animal I researched eats </a:t>
            </a:r>
            <a:r>
              <a:rPr lang="en-US" dirty="0" smtClean="0">
                <a:solidFill>
                  <a:srgbClr val="FF0000"/>
                </a:solidFill>
              </a:rPr>
              <a:t>grass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hay he or she eats any kind of plant.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67200"/>
            <a:ext cx="45719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The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animal</a:t>
            </a:r>
            <a:r>
              <a:rPr lang="en-US" dirty="0" smtClean="0">
                <a:solidFill>
                  <a:schemeClr val="accent4"/>
                </a:solidFill>
              </a:rPr>
              <a:t> I </a:t>
            </a:r>
            <a:r>
              <a:rPr lang="en-US" dirty="0" smtClean="0">
                <a:solidFill>
                  <a:schemeClr val="accent4"/>
                </a:solidFill>
              </a:rPr>
              <a:t>researched is </a:t>
            </a:r>
            <a:r>
              <a:rPr lang="en-US" dirty="0" smtClean="0">
                <a:solidFill>
                  <a:schemeClr val="accent4"/>
                </a:solidFill>
              </a:rPr>
              <a:t>a </a:t>
            </a:r>
            <a:r>
              <a:rPr lang="en-US" dirty="0" smtClean="0">
                <a:solidFill>
                  <a:schemeClr val="accent4"/>
                </a:solidFill>
              </a:rPr>
              <a:t>hervabor</a:t>
            </a:r>
            <a:r>
              <a:rPr lang="en-US" dirty="0" smtClean="0"/>
              <a:t> because it eats plants.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7696200" y="5638799"/>
            <a:ext cx="762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1.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animal I researched can live in the wild for 25 years but if being protected 30years.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990600" y="6172200"/>
            <a:ext cx="1524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animal I research is fairly sedentairy animals,only travileling for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feed ,water and breeding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3.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Interesting fact is a blank is the most largestof all the species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7772400" y="5638800"/>
            <a:ext cx="76200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4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Interesting thing I learned is that the animal I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reseached  young will stay with them for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2or3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years.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The 5th interesting thing is that it sound like a 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pig and lion.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147</Words>
  <Application>Microsoft Office PowerPoint</Application>
  <PresentationFormat>On-screen Show (4:3)</PresentationFormat>
  <Paragraphs>17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                                                    </vt:lpstr>
      <vt:lpstr>The animal I researched hardly ever leaves it’s herd.</vt:lpstr>
      <vt:lpstr>The animal I researched eats grass,hay he or she eats any kind of plant.</vt:lpstr>
      <vt:lpstr>The animal I researched is a hervabor because it eats plants.</vt:lpstr>
      <vt:lpstr>1.The animal I researched can live in the wild for 25 years but if being protected 30years.</vt:lpstr>
      <vt:lpstr>2.The animal I research is fairly sedentairy animals,only travileling for </vt:lpstr>
      <vt:lpstr>3.Interesting fact is a blank is the most largestof all the species.</vt:lpstr>
      <vt:lpstr>Slide 8</vt:lpstr>
      <vt:lpstr>The 5th interesting thing is that it sound like a </vt:lpstr>
      <vt:lpstr>Slide 10</vt:lpstr>
      <vt:lpstr>The most inportant thing I learnd is that a   zebra can live for   25 yaers but being protected 30years..</vt:lpstr>
    </vt:vector>
  </TitlesOfParts>
  <Company>Winona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Emilee’s animal slide show</dc:title>
  <dc:creator>elwhite</dc:creator>
  <cp:lastModifiedBy>elwhite</cp:lastModifiedBy>
  <cp:revision>156</cp:revision>
  <dcterms:created xsi:type="dcterms:W3CDTF">2011-01-14T14:22:25Z</dcterms:created>
  <dcterms:modified xsi:type="dcterms:W3CDTF">2011-01-24T20:29:42Z</dcterms:modified>
</cp:coreProperties>
</file>